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5C9A7-633F-37ED-A901-64164BC01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65B419-DFAE-33E8-C7EA-FD93CE3ED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85660-5177-AC2C-B2DA-A7D4334C4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1356D-16D1-E75D-7BA2-92998C65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616F92-0710-D75E-6114-64D917AC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8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73531-6A69-6867-B5A2-CBD008FF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620DE8-DAC4-9DBF-620B-6F63A6B49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EE748-1960-703D-3C95-E246CB49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EFB9E2-91ED-A392-8EA4-7BDC9A44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7031B7-C3C8-557C-A8D5-ED583136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09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8DEE60-94B5-2A56-169E-1F1B38761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93B146-62B8-CF19-8506-FC9E26C3C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D7E895-8B27-6EC5-D729-9B9B200C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48ABE7-7F67-C36D-0A35-DB26B112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9A2A60-1D83-17A8-C27D-74DA2132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91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F6D6C-B85B-B204-CE2A-98A7B6B6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CA54F-FE98-4D1A-CE94-2308588B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346C02-FF15-62C9-D939-3CF38964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829DC-ED4C-20D3-9C75-C98038E3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D6856-F9BA-7F72-B832-9CC13BD7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9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D7170-9EF7-A128-9622-60D717A81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D2E16-56E2-DACB-9454-932186905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B96B1-DB38-5711-F697-BF295EB3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5B6163-C973-8E6D-6B69-C639851D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7A12C-5553-F3C8-A78F-1FDAED1E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16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9FDCA-0D15-8D72-E895-809C0E66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170298-8C8E-1328-AC5C-C6D2EB457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17F7A6-E9EE-6B76-7A0D-C1C58568C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AF6DE7-6CC6-4258-562D-C6EB59F3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22C388-C951-B614-602F-FD33A59D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8D66A-235D-E593-9902-A9DBA5F8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00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6A2EC-E736-FF83-CCF7-407EB8EF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BA344E-201C-B569-80DB-27601EA2C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2F6EF6-E1A4-976D-5A39-48BFF9A7B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5A646A-6CAB-681C-0842-08FC51941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3BA46C-02B5-0EE8-851B-BC7D6625B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A0D2A8-632E-797D-517D-553F8C63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83AB92-BA2F-C723-13AC-F0513FE5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70DE57-BB33-87A4-3B51-236C8A75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35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8A3F0-E39A-4F48-1070-C3CA3FE0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648750-2991-C1CE-0CD0-CC52FE18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830877-43C1-D2C6-6967-0C386C5D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8442CF-3165-99E5-1AD4-637C7C2C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75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54338E-FF8A-559D-5F9C-6FFA6B96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43F0DE-4089-19E1-13AE-951150C0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CD87B2-0628-B95D-60DB-0B772BEA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4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757D6-9DA4-31FE-552F-E3A12F8F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46253-E8FC-FE93-E514-844AA5615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9EA23B-FB37-543A-58E1-92D65BF1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EAB2B3-9EED-BE04-E3DB-0D0EBA85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79C366-8C9E-F7D8-119B-6555BA66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544553-DCD2-4F47-E6D9-E7529579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6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0BDBD-0850-B09C-26E0-26ADD75A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7ED122-A9CC-1A68-7C27-07BF8BB1A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B31CAD-C132-C0DC-E150-9BAA7F5E6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0DBA85-B31D-B7B3-1C9C-A54E39F3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CFF615-8573-D69F-DFD9-D2560A0F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629DF-B66A-CDD6-4D67-4B2EC84D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8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A09509-D6D0-D61E-7E43-E09CBEFC9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81131-B14C-4D67-0FEE-51468C01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BFA9AB-913B-CD2B-18B6-39A5B519A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C9BF4-D49A-4F2F-9835-91C5D8754437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44C08-21C0-C327-A7AB-917277F8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F3E37C-55D1-5450-AE07-47D5E84D8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B6B40-F732-48C0-B42F-8CF4DDBD4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22EE99-9E39-2DAD-307C-BEE5B53C0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8" y="742234"/>
            <a:ext cx="7715250" cy="419100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885857A-7F2E-47EC-B96D-596DC7B7FB28}"/>
              </a:ext>
            </a:extLst>
          </p:cNvPr>
          <p:cNvCxnSpPr>
            <a:cxnSpLocks/>
          </p:cNvCxnSpPr>
          <p:nvPr/>
        </p:nvCxnSpPr>
        <p:spPr>
          <a:xfrm>
            <a:off x="7149048" y="2117557"/>
            <a:ext cx="178869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C6C8779-7E28-E74B-DF01-2A06260301EF}"/>
              </a:ext>
            </a:extLst>
          </p:cNvPr>
          <p:cNvCxnSpPr>
            <a:cxnSpLocks/>
          </p:cNvCxnSpPr>
          <p:nvPr/>
        </p:nvCxnSpPr>
        <p:spPr>
          <a:xfrm>
            <a:off x="7149048" y="2641217"/>
            <a:ext cx="178869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62290A9-D668-F071-9184-6EF5892455F0}"/>
              </a:ext>
            </a:extLst>
          </p:cNvPr>
          <p:cNvCxnSpPr>
            <a:cxnSpLocks/>
          </p:cNvCxnSpPr>
          <p:nvPr/>
        </p:nvCxnSpPr>
        <p:spPr>
          <a:xfrm>
            <a:off x="7149048" y="3206129"/>
            <a:ext cx="178869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57A0C461-8D90-5094-45EC-C08DA4FD5D70}"/>
              </a:ext>
            </a:extLst>
          </p:cNvPr>
          <p:cNvSpPr/>
          <p:nvPr/>
        </p:nvSpPr>
        <p:spPr>
          <a:xfrm>
            <a:off x="8844929" y="2024742"/>
            <a:ext cx="185630" cy="1856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4B624F1-1C2B-03BF-A686-B71147EA2696}"/>
              </a:ext>
            </a:extLst>
          </p:cNvPr>
          <p:cNvSpPr/>
          <p:nvPr/>
        </p:nvSpPr>
        <p:spPr>
          <a:xfrm>
            <a:off x="8844929" y="2548402"/>
            <a:ext cx="185630" cy="1856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3E5C234-1C3D-1EAC-C20E-6D5D765EF913}"/>
              </a:ext>
            </a:extLst>
          </p:cNvPr>
          <p:cNvSpPr/>
          <p:nvPr/>
        </p:nvSpPr>
        <p:spPr>
          <a:xfrm>
            <a:off x="8844929" y="3113314"/>
            <a:ext cx="185630" cy="18563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4C9B7E-0E4E-3E8A-E4C1-CC76CC31527B}"/>
              </a:ext>
            </a:extLst>
          </p:cNvPr>
          <p:cNvSpPr txBox="1"/>
          <p:nvPr/>
        </p:nvSpPr>
        <p:spPr>
          <a:xfrm>
            <a:off x="7844016" y="1624895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HI V Ω 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881F68-3A87-DF7B-61C6-4B885163A891}"/>
              </a:ext>
            </a:extLst>
          </p:cNvPr>
          <p:cNvSpPr txBox="1"/>
          <p:nvPr/>
        </p:nvSpPr>
        <p:spPr>
          <a:xfrm>
            <a:off x="8200987" y="277190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HI A 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9F37C6-5F64-A2F0-812B-404A009ABE22}"/>
              </a:ext>
            </a:extLst>
          </p:cNvPr>
          <p:cNvSpPr txBox="1"/>
          <p:nvPr/>
        </p:nvSpPr>
        <p:spPr>
          <a:xfrm>
            <a:off x="8331408" y="2198398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LO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4431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03038-A616-A4FA-907D-71BA5629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86D1047-2873-04AE-D881-9334D86E8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765" l="10000" r="90000">
                        <a14:foregroundMark x1="42636" y1="91412" x2="42636" y2="91412"/>
                        <a14:foregroundMark x1="37909" y1="92471" x2="37909" y2="92471"/>
                        <a14:foregroundMark x1="42273" y1="93765" x2="42273" y2="93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68" t="13146" r="24642" b="3065"/>
          <a:stretch/>
        </p:blipFill>
        <p:spPr>
          <a:xfrm>
            <a:off x="4300483" y="1292772"/>
            <a:ext cx="2935889" cy="4225159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6DFDEB-9027-4996-2855-468303BEF1DA}"/>
              </a:ext>
            </a:extLst>
          </p:cNvPr>
          <p:cNvSpPr txBox="1"/>
          <p:nvPr/>
        </p:nvSpPr>
        <p:spPr>
          <a:xfrm>
            <a:off x="4300483" y="4620589"/>
            <a:ext cx="39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G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F6E6B5-CB3E-C678-886D-D0EEBC7ADB10}"/>
              </a:ext>
            </a:extLst>
          </p:cNvPr>
          <p:cNvSpPr txBox="1"/>
          <p:nvPr/>
        </p:nvSpPr>
        <p:spPr>
          <a:xfrm>
            <a:off x="4703157" y="4620590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FFD82C-AD5F-20EB-0485-6DA37291C9C1}"/>
              </a:ext>
            </a:extLst>
          </p:cNvPr>
          <p:cNvSpPr txBox="1"/>
          <p:nvPr/>
        </p:nvSpPr>
        <p:spPr>
          <a:xfrm>
            <a:off x="5109037" y="4620590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9607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3DC525B-D2A9-DEFD-0F95-675A79FD9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30" b="23320"/>
          <a:stretch/>
        </p:blipFill>
        <p:spPr>
          <a:xfrm>
            <a:off x="9632731" y="2755145"/>
            <a:ext cx="1090448" cy="2431710"/>
          </a:xfrm>
        </p:spPr>
      </p:pic>
      <p:pic>
        <p:nvPicPr>
          <p:cNvPr id="10" name="内容占位符 8">
            <a:extLst>
              <a:ext uri="{FF2B5EF4-FFF2-40B4-BE49-F238E27FC236}">
                <a16:creationId xmlns:a16="http://schemas.microsoft.com/office/drawing/2014/main" id="{345EEE6C-01E2-FE9D-9957-218FDE31C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5" r="13193" b="-3657"/>
          <a:stretch/>
        </p:blipFill>
        <p:spPr>
          <a:xfrm>
            <a:off x="6329852" y="2417270"/>
            <a:ext cx="2761596" cy="3287220"/>
          </a:xfrm>
          <a:prstGeom prst="rect">
            <a:avLst/>
          </a:prstGeom>
        </p:spPr>
      </p:pic>
      <p:pic>
        <p:nvPicPr>
          <p:cNvPr id="11" name="内容占位符 8">
            <a:extLst>
              <a:ext uri="{FF2B5EF4-FFF2-40B4-BE49-F238E27FC236}">
                <a16:creationId xmlns:a16="http://schemas.microsoft.com/office/drawing/2014/main" id="{58F070DE-8B3A-51C9-5F96-B4338F14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1" t="-1" r="39430" b="-3656"/>
          <a:stretch/>
        </p:blipFill>
        <p:spPr>
          <a:xfrm>
            <a:off x="3633952" y="0"/>
            <a:ext cx="3429001" cy="3287220"/>
          </a:xfrm>
          <a:prstGeom prst="rect">
            <a:avLst/>
          </a:prstGeom>
        </p:spPr>
      </p:pic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7F548A17-D10D-D3B9-E39F-B137BCAD8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89" b="4629"/>
          <a:stretch/>
        </p:blipFill>
        <p:spPr>
          <a:xfrm>
            <a:off x="848710" y="905039"/>
            <a:ext cx="2903483" cy="30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02816E82-671C-DEE8-FA74-BE085541360D}"/>
              </a:ext>
            </a:extLst>
          </p:cNvPr>
          <p:cNvGrpSpPr/>
          <p:nvPr/>
        </p:nvGrpSpPr>
        <p:grpSpPr>
          <a:xfrm>
            <a:off x="5585254" y="3829480"/>
            <a:ext cx="1849153" cy="1805201"/>
            <a:chOff x="6718205" y="3829480"/>
            <a:chExt cx="834977" cy="73564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9CA71D6-9ACE-4DA3-D047-2035C7ADFEFD}"/>
                </a:ext>
              </a:extLst>
            </p:cNvPr>
            <p:cNvGrpSpPr/>
            <p:nvPr/>
          </p:nvGrpSpPr>
          <p:grpSpPr>
            <a:xfrm>
              <a:off x="6718205" y="3946360"/>
              <a:ext cx="508763" cy="618765"/>
              <a:chOff x="6883210" y="3863856"/>
              <a:chExt cx="508763" cy="618765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C17BF4D-ED34-AAFB-32F5-1293CAFFA9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9570" y="3863856"/>
                <a:ext cx="0" cy="40563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1AEF0B63-0169-2E58-3675-AC56C64AC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3210" y="4269492"/>
                <a:ext cx="508763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3D3605F-B07D-5E72-AEAC-F3E3364D6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190" y="4379494"/>
                <a:ext cx="330010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404D6D8-2051-3B02-8DD3-A6AE9A40B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7692" y="4482621"/>
                <a:ext cx="165005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99583C2-5B15-9630-A7BB-04C0E833E311}"/>
                </a:ext>
              </a:extLst>
            </p:cNvPr>
            <p:cNvSpPr/>
            <p:nvPr/>
          </p:nvSpPr>
          <p:spPr>
            <a:xfrm>
              <a:off x="6906125" y="3829480"/>
              <a:ext cx="116879" cy="1168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A93652D-8E52-A019-E7EB-0C41762ABC23}"/>
                </a:ext>
              </a:extLst>
            </p:cNvPr>
            <p:cNvSpPr txBox="1"/>
            <p:nvPr/>
          </p:nvSpPr>
          <p:spPr>
            <a:xfrm>
              <a:off x="6964564" y="3927664"/>
              <a:ext cx="588618" cy="288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/>
                <a:t>GND</a:t>
              </a:r>
              <a:endParaRPr lang="zh-CN" alt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411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241C8B-4EF5-C75D-CD7B-880957FAB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r="11563" b="4519"/>
          <a:stretch/>
        </p:blipFill>
        <p:spPr bwMode="auto">
          <a:xfrm>
            <a:off x="673768" y="810986"/>
            <a:ext cx="5953913" cy="400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C5E192-8E1D-4CD7-7ECC-1E9AFD993B74}"/>
              </a:ext>
            </a:extLst>
          </p:cNvPr>
          <p:cNvSpPr txBox="1"/>
          <p:nvPr/>
        </p:nvSpPr>
        <p:spPr>
          <a:xfrm>
            <a:off x="2344439" y="346605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30V/3A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0731AD-F230-D2CD-92A7-67A70B72D4A2}"/>
              </a:ext>
            </a:extLst>
          </p:cNvPr>
          <p:cNvSpPr txBox="1"/>
          <p:nvPr/>
        </p:nvSpPr>
        <p:spPr>
          <a:xfrm>
            <a:off x="3662181" y="346605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30V/3A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6AAFA3-88F0-2BEC-43D8-508F982173DB}"/>
              </a:ext>
            </a:extLst>
          </p:cNvPr>
          <p:cNvSpPr txBox="1"/>
          <p:nvPr/>
        </p:nvSpPr>
        <p:spPr>
          <a:xfrm>
            <a:off x="4559775" y="3466059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5V/3A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C3C2CE-4968-8F78-6C14-C26D918874C4}"/>
              </a:ext>
            </a:extLst>
          </p:cNvPr>
          <p:cNvSpPr txBox="1"/>
          <p:nvPr/>
        </p:nvSpPr>
        <p:spPr>
          <a:xfrm>
            <a:off x="2392566" y="4045919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+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5B9682-9FA9-B7A1-B497-ACDDD9655928}"/>
              </a:ext>
            </a:extLst>
          </p:cNvPr>
          <p:cNvSpPr txBox="1"/>
          <p:nvPr/>
        </p:nvSpPr>
        <p:spPr>
          <a:xfrm>
            <a:off x="2835581" y="40252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-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4904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8D7CB03-5918-66A8-679F-186FC111A446}"/>
              </a:ext>
            </a:extLst>
          </p:cNvPr>
          <p:cNvSpPr/>
          <p:nvPr/>
        </p:nvSpPr>
        <p:spPr>
          <a:xfrm>
            <a:off x="3962399" y="1780674"/>
            <a:ext cx="2239927" cy="2614117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5D3B3BF-6846-D1CF-2597-C338C13B4E00}"/>
              </a:ext>
            </a:extLst>
          </p:cNvPr>
          <p:cNvSpPr/>
          <p:nvPr/>
        </p:nvSpPr>
        <p:spPr>
          <a:xfrm>
            <a:off x="4196481" y="3636894"/>
            <a:ext cx="347330" cy="347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C300DD0-218C-2CA3-46D9-415EDC9E0136}"/>
              </a:ext>
            </a:extLst>
          </p:cNvPr>
          <p:cNvSpPr/>
          <p:nvPr/>
        </p:nvSpPr>
        <p:spPr>
          <a:xfrm>
            <a:off x="4910915" y="3636894"/>
            <a:ext cx="347330" cy="347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BDDAEA6-40C5-B0A3-2B89-2B744162AE1B}"/>
              </a:ext>
            </a:extLst>
          </p:cNvPr>
          <p:cNvSpPr/>
          <p:nvPr/>
        </p:nvSpPr>
        <p:spPr>
          <a:xfrm>
            <a:off x="5614796" y="3636894"/>
            <a:ext cx="347330" cy="3473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空心弧 8">
            <a:extLst>
              <a:ext uri="{FF2B5EF4-FFF2-40B4-BE49-F238E27FC236}">
                <a16:creationId xmlns:a16="http://schemas.microsoft.com/office/drawing/2014/main" id="{E09240AF-F936-336F-A1F3-C15B3FE811DB}"/>
              </a:ext>
            </a:extLst>
          </p:cNvPr>
          <p:cNvSpPr/>
          <p:nvPr/>
        </p:nvSpPr>
        <p:spPr>
          <a:xfrm>
            <a:off x="4254795" y="2144979"/>
            <a:ext cx="1645062" cy="1645062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DB6B62-D188-8B41-006C-E03A1E9E0AE9}"/>
              </a:ext>
            </a:extLst>
          </p:cNvPr>
          <p:cNvSpPr txBox="1"/>
          <p:nvPr/>
        </p:nvSpPr>
        <p:spPr>
          <a:xfrm>
            <a:off x="4808152" y="3113674"/>
            <a:ext cx="630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LO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9775C3-6852-AAC5-DFA9-5C897C655C1E}"/>
              </a:ext>
            </a:extLst>
          </p:cNvPr>
          <p:cNvSpPr txBox="1"/>
          <p:nvPr/>
        </p:nvSpPr>
        <p:spPr>
          <a:xfrm>
            <a:off x="5429492" y="3113674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HI</a:t>
            </a:r>
            <a:endParaRPr lang="zh-CN" altLang="en-US" sz="28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9B8562-774A-3B0F-253E-B41CB08FFE03}"/>
              </a:ext>
            </a:extLst>
          </p:cNvPr>
          <p:cNvSpPr txBox="1"/>
          <p:nvPr/>
        </p:nvSpPr>
        <p:spPr>
          <a:xfrm>
            <a:off x="4056023" y="3107340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HI</a:t>
            </a:r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5E6CDE-2F80-FAE5-D2BA-7CB42662148E}"/>
              </a:ext>
            </a:extLst>
          </p:cNvPr>
          <p:cNvSpPr txBox="1"/>
          <p:nvPr/>
        </p:nvSpPr>
        <p:spPr>
          <a:xfrm>
            <a:off x="4153678" y="3941324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A1BB7-4DEF-F548-E03E-772B2ECF54CF}"/>
              </a:ext>
            </a:extLst>
          </p:cNvPr>
          <p:cNvSpPr txBox="1"/>
          <p:nvPr/>
        </p:nvSpPr>
        <p:spPr>
          <a:xfrm>
            <a:off x="5275377" y="3933126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V Ω F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07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92C6906-1456-D94D-3878-59FDFC65A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43" t="30776" r="13977" b="32933"/>
          <a:stretch/>
        </p:blipFill>
        <p:spPr>
          <a:xfrm>
            <a:off x="2241311" y="2076308"/>
            <a:ext cx="4908884" cy="24888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F4C710B-7054-8D96-4B9B-91E88BB0F384}"/>
              </a:ext>
            </a:extLst>
          </p:cNvPr>
          <p:cNvSpPr txBox="1"/>
          <p:nvPr/>
        </p:nvSpPr>
        <p:spPr>
          <a:xfrm>
            <a:off x="4794884" y="364481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CH1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C45163A-BAFC-C284-F3F5-D0577FFD0F75}"/>
              </a:ext>
            </a:extLst>
          </p:cNvPr>
          <p:cNvSpPr txBox="1"/>
          <p:nvPr/>
        </p:nvSpPr>
        <p:spPr>
          <a:xfrm>
            <a:off x="5319776" y="364481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CH2</a:t>
            </a:r>
            <a:endParaRPr lang="zh-CN" altLang="en-US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A873897-C824-BA2E-AB17-0473DA6E234C}"/>
              </a:ext>
            </a:extLst>
          </p:cNvPr>
          <p:cNvCxnSpPr>
            <a:cxnSpLocks/>
          </p:cNvCxnSpPr>
          <p:nvPr/>
        </p:nvCxnSpPr>
        <p:spPr>
          <a:xfrm>
            <a:off x="4924414" y="4014146"/>
            <a:ext cx="0" cy="55097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4E70BCD2-D5B8-8D0A-4428-8C0312033EBD}"/>
              </a:ext>
            </a:extLst>
          </p:cNvPr>
          <p:cNvSpPr/>
          <p:nvPr/>
        </p:nvSpPr>
        <p:spPr>
          <a:xfrm>
            <a:off x="4646460" y="4868503"/>
            <a:ext cx="185630" cy="1856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30DDA48-8AAD-111E-5D73-F117A0A74467}"/>
              </a:ext>
            </a:extLst>
          </p:cNvPr>
          <p:cNvCxnSpPr>
            <a:cxnSpLocks/>
          </p:cNvCxnSpPr>
          <p:nvPr/>
        </p:nvCxnSpPr>
        <p:spPr>
          <a:xfrm flipH="1">
            <a:off x="4696820" y="4568844"/>
            <a:ext cx="45518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1C791E6-6A1B-253B-7E12-7F5D69E240C8}"/>
              </a:ext>
            </a:extLst>
          </p:cNvPr>
          <p:cNvCxnSpPr>
            <a:cxnSpLocks/>
          </p:cNvCxnSpPr>
          <p:nvPr/>
        </p:nvCxnSpPr>
        <p:spPr>
          <a:xfrm>
            <a:off x="4722090" y="4537313"/>
            <a:ext cx="0" cy="38152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881A7CF-2D14-3423-DE33-9B0EF8833DA1}"/>
              </a:ext>
            </a:extLst>
          </p:cNvPr>
          <p:cNvCxnSpPr>
            <a:cxnSpLocks/>
          </p:cNvCxnSpPr>
          <p:nvPr/>
        </p:nvCxnSpPr>
        <p:spPr>
          <a:xfrm>
            <a:off x="5134621" y="4540218"/>
            <a:ext cx="0" cy="37862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C72A6A3D-5373-8F04-5AF5-46FAC0E19F36}"/>
              </a:ext>
            </a:extLst>
          </p:cNvPr>
          <p:cNvSpPr/>
          <p:nvPr/>
        </p:nvSpPr>
        <p:spPr>
          <a:xfrm>
            <a:off x="5034413" y="4868503"/>
            <a:ext cx="185630" cy="1856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22A61D0-3382-9E22-1F33-42124AF8D5DB}"/>
              </a:ext>
            </a:extLst>
          </p:cNvPr>
          <p:cNvCxnSpPr>
            <a:cxnSpLocks/>
          </p:cNvCxnSpPr>
          <p:nvPr/>
        </p:nvCxnSpPr>
        <p:spPr>
          <a:xfrm flipH="1">
            <a:off x="4904399" y="4051209"/>
            <a:ext cx="32303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80F6FA4-8870-D34B-AB32-E6ED5E234EC5}"/>
              </a:ext>
            </a:extLst>
          </p:cNvPr>
          <p:cNvGrpSpPr/>
          <p:nvPr/>
        </p:nvGrpSpPr>
        <p:grpSpPr>
          <a:xfrm>
            <a:off x="5354812" y="4014146"/>
            <a:ext cx="546491" cy="1039987"/>
            <a:chOff x="6640519" y="3780819"/>
            <a:chExt cx="546491" cy="1039987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A523638-761C-308D-CDC2-4274F0F94C9B}"/>
                </a:ext>
              </a:extLst>
            </p:cNvPr>
            <p:cNvCxnSpPr>
              <a:cxnSpLocks/>
            </p:cNvCxnSpPr>
            <p:nvPr/>
          </p:nvCxnSpPr>
          <p:spPr>
            <a:xfrm>
              <a:off x="6881034" y="3780819"/>
              <a:ext cx="0" cy="55469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C416D14-7109-E58F-15E1-492A43B3596D}"/>
                </a:ext>
              </a:extLst>
            </p:cNvPr>
            <p:cNvSpPr/>
            <p:nvPr/>
          </p:nvSpPr>
          <p:spPr>
            <a:xfrm>
              <a:off x="6640519" y="4630648"/>
              <a:ext cx="185630" cy="18563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7B3AA15-052C-6E84-D1CC-186A6C32A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647" y="4335517"/>
              <a:ext cx="381980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F409E86-9184-5290-B876-3099221D89FC}"/>
                </a:ext>
              </a:extLst>
            </p:cNvPr>
            <p:cNvCxnSpPr>
              <a:cxnSpLocks/>
            </p:cNvCxnSpPr>
            <p:nvPr/>
          </p:nvCxnSpPr>
          <p:spPr>
            <a:xfrm>
              <a:off x="6726647" y="4303986"/>
              <a:ext cx="0" cy="38152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1F7B826-86CB-8E5D-E0D5-C800E7BCDEBE}"/>
                </a:ext>
              </a:extLst>
            </p:cNvPr>
            <p:cNvCxnSpPr>
              <a:cxnSpLocks/>
            </p:cNvCxnSpPr>
            <p:nvPr/>
          </p:nvCxnSpPr>
          <p:spPr>
            <a:xfrm>
              <a:off x="7091241" y="4306891"/>
              <a:ext cx="0" cy="42110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F2E18FB-117D-AAFD-2F8D-DEE097ECC787}"/>
                </a:ext>
              </a:extLst>
            </p:cNvPr>
            <p:cNvSpPr/>
            <p:nvPr/>
          </p:nvSpPr>
          <p:spPr>
            <a:xfrm>
              <a:off x="7001380" y="4635176"/>
              <a:ext cx="185630" cy="1856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3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4B6B0D6-187D-1AC9-DE1F-6C0FD0851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20184" r="4593" b="18608"/>
          <a:stretch/>
        </p:blipFill>
        <p:spPr>
          <a:xfrm>
            <a:off x="2228565" y="3408754"/>
            <a:ext cx="4194844" cy="2119199"/>
          </a:xfr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2857A8E-E693-0D19-980B-F7326F6D213C}"/>
              </a:ext>
            </a:extLst>
          </p:cNvPr>
          <p:cNvCxnSpPr>
            <a:cxnSpLocks/>
          </p:cNvCxnSpPr>
          <p:nvPr/>
        </p:nvCxnSpPr>
        <p:spPr>
          <a:xfrm>
            <a:off x="2455466" y="2644832"/>
            <a:ext cx="18703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F0BA6CBD-9B52-0F5B-C8CB-8F1F12B59192}"/>
              </a:ext>
            </a:extLst>
          </p:cNvPr>
          <p:cNvSpPr/>
          <p:nvPr/>
        </p:nvSpPr>
        <p:spPr>
          <a:xfrm>
            <a:off x="2331477" y="2552017"/>
            <a:ext cx="185630" cy="1856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2CF3D53-02B6-79CD-7D41-B602D0FE9E43}"/>
              </a:ext>
            </a:extLst>
          </p:cNvPr>
          <p:cNvSpPr/>
          <p:nvPr/>
        </p:nvSpPr>
        <p:spPr>
          <a:xfrm>
            <a:off x="6113066" y="2552017"/>
            <a:ext cx="185630" cy="1856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9E9A71-64FF-2468-42C5-E28BB4EFA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2198" y="2270761"/>
            <a:ext cx="988247" cy="1390466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EB37BEF-1FF1-29C6-FD32-D62B04814548}"/>
              </a:ext>
            </a:extLst>
          </p:cNvPr>
          <p:cNvCxnSpPr>
            <a:cxnSpLocks/>
          </p:cNvCxnSpPr>
          <p:nvPr/>
        </p:nvCxnSpPr>
        <p:spPr>
          <a:xfrm>
            <a:off x="4325830" y="2644832"/>
            <a:ext cx="18703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431D69B-B4F8-4A75-8BA0-34C74A717778}"/>
              </a:ext>
            </a:extLst>
          </p:cNvPr>
          <p:cNvCxnSpPr>
            <a:cxnSpLocks/>
          </p:cNvCxnSpPr>
          <p:nvPr/>
        </p:nvCxnSpPr>
        <p:spPr>
          <a:xfrm>
            <a:off x="3276600" y="2644832"/>
            <a:ext cx="0" cy="88807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84428FC-722D-21EB-0994-623FCE8E2058}"/>
              </a:ext>
            </a:extLst>
          </p:cNvPr>
          <p:cNvCxnSpPr>
            <a:cxnSpLocks/>
          </p:cNvCxnSpPr>
          <p:nvPr/>
        </p:nvCxnSpPr>
        <p:spPr>
          <a:xfrm>
            <a:off x="6194018" y="3098559"/>
            <a:ext cx="0" cy="4343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48D38482-4193-B98B-3FE6-3C78B4812361}"/>
              </a:ext>
            </a:extLst>
          </p:cNvPr>
          <p:cNvSpPr/>
          <p:nvPr/>
        </p:nvSpPr>
        <p:spPr>
          <a:xfrm>
            <a:off x="6101203" y="2907955"/>
            <a:ext cx="185630" cy="1856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A62D9A-07D7-FE6A-A09B-36A3CF542262}"/>
              </a:ext>
            </a:extLst>
          </p:cNvPr>
          <p:cNvSpPr txBox="1"/>
          <p:nvPr/>
        </p:nvSpPr>
        <p:spPr>
          <a:xfrm>
            <a:off x="2228565" y="2118062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U1(I1)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A6BB298-037F-65FC-3F45-AD3FDC556A94}"/>
              </a:ext>
            </a:extLst>
          </p:cNvPr>
          <p:cNvSpPr txBox="1"/>
          <p:nvPr/>
        </p:nvSpPr>
        <p:spPr>
          <a:xfrm>
            <a:off x="5964628" y="2118062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9159722-EA41-20F1-8294-5C00E51DD52E}"/>
              </a:ext>
            </a:extLst>
          </p:cNvPr>
          <p:cNvSpPr txBox="1"/>
          <p:nvPr/>
        </p:nvSpPr>
        <p:spPr>
          <a:xfrm>
            <a:off x="5539831" y="2947089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60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1642EA-2505-FD19-DF27-A5B090B6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3921" y="-1940502"/>
            <a:ext cx="3837162" cy="109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7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686744-4B11-D9E4-A826-8D9EAF65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6189" y="-2119405"/>
            <a:ext cx="4263992" cy="1109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F20578-35D6-7F0D-5E30-3D0BBFE3C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11" b="10124"/>
          <a:stretch/>
        </p:blipFill>
        <p:spPr>
          <a:xfrm>
            <a:off x="2881803" y="287867"/>
            <a:ext cx="6228329" cy="61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3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DBE89D8-CC6B-F772-9B65-6B836B062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9961" r="91895">
                        <a14:foregroundMark x1="17871" y1="32031" x2="33691" y2="30729"/>
                        <a14:foregroundMark x1="47754" y1="30469" x2="59668" y2="31510"/>
                        <a14:foregroundMark x1="61328" y1="31641" x2="16895" y2="26563"/>
                        <a14:foregroundMark x1="15430" y1="82943" x2="14941" y2="84896"/>
                        <a14:foregroundMark x1="83594" y1="79297" x2="85449" y2="86198"/>
                        <a14:foregroundMark x1="88477" y1="73828" x2="87109" y2="59115"/>
                        <a14:foregroundMark x1="90625" y1="76432" x2="89453" y2="32813"/>
                        <a14:foregroundMark x1="89453" y1="32813" x2="47168" y2="29297"/>
                        <a14:foregroundMark x1="69727" y1="29036" x2="86816" y2="29818"/>
                        <a14:foregroundMark x1="87402" y1="29557" x2="89453" y2="30078"/>
                        <a14:foregroundMark x1="89551" y1="29036" x2="89941" y2="30990"/>
                        <a14:foregroundMark x1="89648" y1="28125" x2="90430" y2="49349"/>
                        <a14:foregroundMark x1="90625" y1="42057" x2="90430" y2="69531"/>
                        <a14:foregroundMark x1="90430" y1="69661" x2="90430" y2="69661"/>
                        <a14:foregroundMark x1="91016" y1="69271" x2="91895" y2="48307"/>
                        <a14:foregroundMark x1="91309" y1="68359" x2="91406" y2="76563"/>
                        <a14:foregroundMark x1="91406" y1="76563" x2="91406" y2="76563"/>
                        <a14:foregroundMark x1="90234" y1="29297" x2="91309" y2="28385"/>
                        <a14:foregroundMark x1="50977" y1="28255" x2="49805" y2="278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6" t="25644" r="4764" b="7286"/>
          <a:stretch/>
        </p:blipFill>
        <p:spPr>
          <a:xfrm>
            <a:off x="1923393" y="1001110"/>
            <a:ext cx="7417676" cy="4162097"/>
          </a:xfr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3BDE0256-C9F3-1B77-ABD1-9CC80F4F6088}"/>
              </a:ext>
            </a:extLst>
          </p:cNvPr>
          <p:cNvGrpSpPr/>
          <p:nvPr/>
        </p:nvGrpSpPr>
        <p:grpSpPr>
          <a:xfrm>
            <a:off x="6585895" y="3780819"/>
            <a:ext cx="598161" cy="1230126"/>
            <a:chOff x="6585895" y="3780819"/>
            <a:chExt cx="598161" cy="1230126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1FDBEE4-51BB-F06D-9821-96B0413BF19D}"/>
                </a:ext>
              </a:extLst>
            </p:cNvPr>
            <p:cNvCxnSpPr>
              <a:cxnSpLocks/>
            </p:cNvCxnSpPr>
            <p:nvPr/>
          </p:nvCxnSpPr>
          <p:spPr>
            <a:xfrm>
              <a:off x="6881034" y="3780819"/>
              <a:ext cx="0" cy="55469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A0596CD-BEC7-061E-8E57-A94F8C69248E}"/>
                </a:ext>
              </a:extLst>
            </p:cNvPr>
            <p:cNvSpPr/>
            <p:nvPr/>
          </p:nvSpPr>
          <p:spPr>
            <a:xfrm>
              <a:off x="6585895" y="4825315"/>
              <a:ext cx="185630" cy="18563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154A71C-ADAD-16D9-12DE-3AEC7B4E2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3440" y="4335517"/>
              <a:ext cx="455187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DBF3408-D83C-1837-A95F-0B6322C11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78710" y="4303986"/>
              <a:ext cx="0" cy="5546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AFF4360-AF4D-F313-6232-9E3E57005027}"/>
                </a:ext>
              </a:extLst>
            </p:cNvPr>
            <p:cNvCxnSpPr>
              <a:cxnSpLocks/>
            </p:cNvCxnSpPr>
            <p:nvPr/>
          </p:nvCxnSpPr>
          <p:spPr>
            <a:xfrm>
              <a:off x="7091241" y="4306891"/>
              <a:ext cx="0" cy="55469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BD48359-B238-0D74-3CC9-63D078BBAAEA}"/>
                </a:ext>
              </a:extLst>
            </p:cNvPr>
            <p:cNvSpPr/>
            <p:nvPr/>
          </p:nvSpPr>
          <p:spPr>
            <a:xfrm>
              <a:off x="6998426" y="4825315"/>
              <a:ext cx="185630" cy="1856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088844A-B647-4E52-BADE-552888533B1D}"/>
              </a:ext>
            </a:extLst>
          </p:cNvPr>
          <p:cNvGrpSpPr/>
          <p:nvPr/>
        </p:nvGrpSpPr>
        <p:grpSpPr>
          <a:xfrm>
            <a:off x="7251870" y="3780819"/>
            <a:ext cx="598161" cy="1230126"/>
            <a:chOff x="6585895" y="3780819"/>
            <a:chExt cx="598161" cy="1230126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B63218C-9E8F-4DD1-04F9-BC9FC3E55761}"/>
                </a:ext>
              </a:extLst>
            </p:cNvPr>
            <p:cNvCxnSpPr>
              <a:cxnSpLocks/>
            </p:cNvCxnSpPr>
            <p:nvPr/>
          </p:nvCxnSpPr>
          <p:spPr>
            <a:xfrm>
              <a:off x="6881034" y="3780819"/>
              <a:ext cx="0" cy="55469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A22DB1B-4FDB-2454-07C3-A1D91421DD6D}"/>
                </a:ext>
              </a:extLst>
            </p:cNvPr>
            <p:cNvSpPr/>
            <p:nvPr/>
          </p:nvSpPr>
          <p:spPr>
            <a:xfrm>
              <a:off x="6585895" y="4825315"/>
              <a:ext cx="185630" cy="18563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BD8135D-647A-F51C-C117-7E88703C6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3440" y="4335517"/>
              <a:ext cx="455187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C589A87-49DA-49AE-7B88-82E3FA794F73}"/>
                </a:ext>
              </a:extLst>
            </p:cNvPr>
            <p:cNvCxnSpPr>
              <a:cxnSpLocks/>
            </p:cNvCxnSpPr>
            <p:nvPr/>
          </p:nvCxnSpPr>
          <p:spPr>
            <a:xfrm>
              <a:off x="6678710" y="4303986"/>
              <a:ext cx="0" cy="5546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B379D83-74A1-943D-384A-17E134B6A6E1}"/>
                </a:ext>
              </a:extLst>
            </p:cNvPr>
            <p:cNvCxnSpPr>
              <a:cxnSpLocks/>
            </p:cNvCxnSpPr>
            <p:nvPr/>
          </p:nvCxnSpPr>
          <p:spPr>
            <a:xfrm>
              <a:off x="7091241" y="4306891"/>
              <a:ext cx="0" cy="55469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5856380-AE99-02E4-224F-5B2F19E403CD}"/>
                </a:ext>
              </a:extLst>
            </p:cNvPr>
            <p:cNvSpPr/>
            <p:nvPr/>
          </p:nvSpPr>
          <p:spPr>
            <a:xfrm>
              <a:off x="6998426" y="4825315"/>
              <a:ext cx="185630" cy="1856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86BDFA4-FE9A-FB88-985B-33CCC94F4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63" y="1569766"/>
            <a:ext cx="3346748" cy="20090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BA3B51-C634-8AF2-6B21-32D50719D669}"/>
              </a:ext>
            </a:extLst>
          </p:cNvPr>
          <p:cNvSpPr txBox="1"/>
          <p:nvPr/>
        </p:nvSpPr>
        <p:spPr>
          <a:xfrm>
            <a:off x="6411087" y="3272638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CH1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D2AA32-E689-5D9E-7A22-4AE17DB40797}"/>
              </a:ext>
            </a:extLst>
          </p:cNvPr>
          <p:cNvSpPr txBox="1"/>
          <p:nvPr/>
        </p:nvSpPr>
        <p:spPr>
          <a:xfrm>
            <a:off x="7108627" y="3277330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CH2</a:t>
            </a:r>
            <a:endParaRPr lang="zh-CN" altLang="en-US" sz="2400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6B48D59-CA24-EC98-B5F7-B30CD6B1E8FE}"/>
              </a:ext>
            </a:extLst>
          </p:cNvPr>
          <p:cNvGrpSpPr/>
          <p:nvPr/>
        </p:nvGrpSpPr>
        <p:grpSpPr>
          <a:xfrm>
            <a:off x="7984010" y="4354213"/>
            <a:ext cx="508763" cy="618765"/>
            <a:chOff x="6883210" y="3863856"/>
            <a:chExt cx="508763" cy="618765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CF86066-E658-1D30-02D3-AA5EA26AD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9570" y="3863856"/>
              <a:ext cx="0" cy="40563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9662DBC-2784-2E11-123B-C2A2AF219B53}"/>
                </a:ext>
              </a:extLst>
            </p:cNvPr>
            <p:cNvCxnSpPr>
              <a:cxnSpLocks/>
            </p:cNvCxnSpPr>
            <p:nvPr/>
          </p:nvCxnSpPr>
          <p:spPr>
            <a:xfrm>
              <a:off x="6883210" y="4269492"/>
              <a:ext cx="508763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F658942-80C7-9F18-52DA-6B7A6A2859BE}"/>
                </a:ext>
              </a:extLst>
            </p:cNvPr>
            <p:cNvCxnSpPr>
              <a:cxnSpLocks/>
            </p:cNvCxnSpPr>
            <p:nvPr/>
          </p:nvCxnSpPr>
          <p:spPr>
            <a:xfrm>
              <a:off x="6985190" y="4379494"/>
              <a:ext cx="33001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0F6D507-A8FB-B811-9D52-39CDC9E619E1}"/>
                </a:ext>
              </a:extLst>
            </p:cNvPr>
            <p:cNvCxnSpPr>
              <a:cxnSpLocks/>
            </p:cNvCxnSpPr>
            <p:nvPr/>
          </p:nvCxnSpPr>
          <p:spPr>
            <a:xfrm>
              <a:off x="7067692" y="4482621"/>
              <a:ext cx="16500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0B1C3B80-00E4-B3B0-49C0-386207A863E2}"/>
              </a:ext>
            </a:extLst>
          </p:cNvPr>
          <p:cNvSpPr/>
          <p:nvPr/>
        </p:nvSpPr>
        <p:spPr>
          <a:xfrm>
            <a:off x="8171930" y="4237333"/>
            <a:ext cx="116879" cy="11687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E1A409A-1B75-92A9-C5DB-AF6F0F4E0D87}"/>
              </a:ext>
            </a:extLst>
          </p:cNvPr>
          <p:cNvSpPr txBox="1"/>
          <p:nvPr/>
        </p:nvSpPr>
        <p:spPr>
          <a:xfrm>
            <a:off x="8230369" y="433551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GND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9857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39</Words>
  <Application>Microsoft Office PowerPoint</Application>
  <PresentationFormat>宽屏</PresentationFormat>
  <Paragraphs>25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</dc:creator>
  <cp:lastModifiedBy>yi ren</cp:lastModifiedBy>
  <cp:revision>22</cp:revision>
  <dcterms:created xsi:type="dcterms:W3CDTF">2022-07-06T13:49:32Z</dcterms:created>
  <dcterms:modified xsi:type="dcterms:W3CDTF">2023-11-21T13:31:04Z</dcterms:modified>
</cp:coreProperties>
</file>